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6BBD-501E-464B-B226-758F2B8D8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E17DE-7FA3-4E74-9B30-A8BCA9E3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82C4-BB58-4382-8F59-1D3C2998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9FFDD-D4E3-4C32-B949-083A0036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5435-3051-49FB-82D5-C6FFD8F0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625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A5DD-42A0-43AD-80D6-D1AB1303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592A7-863A-498E-A95C-34D0F9B03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47BA8-67A1-4F9E-85B0-C86E9E1E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C2F34-6645-4DB7-AAC2-41B73180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E3DE-F592-48A1-A9F6-749160B6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298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6B78F-1072-4DA1-B419-A4BE9AF0F6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B7E25-78D6-427E-B008-E6899C6C8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ED7DA-8B77-4332-A9E1-AA82CD37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F8AA-F31A-4E70-BE39-184F2BB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6F426-0B9E-4696-84B7-087CBFEA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3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59F3-6572-4F8D-B723-152D6764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1E7B-9C04-409C-95BA-1D16D6E9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9DFA5-C327-4778-AC4C-01A6B7B8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763FF-5B7F-47D3-BB24-E3F089CC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B1EA-713C-4257-AD08-43DE3A65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560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2741-4173-4D11-B293-0693113D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8F421-50E8-49FE-AEE9-D5495F96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98948-272E-4E38-803A-0A8DA914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27E25-5DDC-41B6-B8D1-7A1B82A2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85F7C-A827-4764-929C-67A0FF05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367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62F7-7AA6-4CA4-83BB-58B579D6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0AD2-BE95-4873-9A51-05ED67192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4E631-4494-41B6-9C0F-25F5FB2CF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EE122-B35E-4679-B1A6-BD07CF53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ACCA6-5827-43B5-92EF-033FAC6A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36E2B-BF4C-412E-A944-DA00BAB8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06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174A-3BBE-447B-938E-5976B106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9E2B2-206D-4BF5-8F8C-F19CC6C0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36665-B0D6-403D-9F16-664A22FC4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DA734-E8BE-4E6C-934F-09F25CAA0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2B290-88BF-4898-9581-97E443075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821C60-9A48-4A6D-B9E5-AD8E15CB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1796C-142C-4635-B6FE-81867FF2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D2C1F-7989-4DD9-83DE-A70A81BA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DA60-C57A-4E32-87B1-527DC07A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9CD16-0380-4F84-B8E9-08D90984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A9B4E-8B56-4ADF-BF5E-D9249326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1CC17-B41E-48FD-BAA3-519A43E2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759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4B5E6-F429-4E79-828C-90B337DF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CD97F-8E3F-48B1-BBD0-C541002C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69CAC-E96D-431D-A2D0-0F52CAFB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89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F377-041A-4514-8B3F-99BC1041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BC11-F224-4076-9FE3-3A9C671F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309B8-0865-49B7-8FAE-673AD8ED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E806A-3A6A-4FBA-B1BC-CAFFDEBD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DD439-DB90-4B45-9F6D-92ED6F94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96E95-371C-405B-9484-BB623AAF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799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AF1D-A03D-4C07-8A85-8E91E17C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9CBFC-BFC3-4DF8-B944-385750C35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D1D42-440B-4761-A1D2-78B4EEC8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07191-F499-4180-B8FC-65C54F57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B650-9EE8-4622-8A3E-E970A117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97DAD-857A-4CF2-AB74-9D88AC02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899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BB263-BC23-4EE3-BDE5-198C0251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33485-727B-4730-B6E3-AF78A608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9D17-3A0E-401F-A470-1FFC241C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F1A9-C1F7-4461-B65D-8FE9E2227009}" type="datetimeFigureOut">
              <a:rPr lang="lt-LT" smtClean="0"/>
              <a:t>2021-12-12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F279E-02D7-4A1C-B953-C3F4804AE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6C20C-971D-4157-B0FE-47A2E212E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344A-98D3-446B-AC2D-E4F4998CD83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952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VF5cFDOE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D669B-550B-4175-BCC3-5E7A88CB9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/>
              <a:t>Diskgolfas </a:t>
            </a:r>
            <a:r>
              <a:rPr lang="lt-LT" sz="7200"/>
              <a:t>Dainų parke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52F7E-D6F8-4F57-AA17-7B5B07ED8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lt-LT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4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sc Golf Beginner Guide - Latitude 64">
            <a:extLst>
              <a:ext uri="{FF2B5EF4-FFF2-40B4-BE49-F238E27FC236}">
                <a16:creationId xmlns:a16="http://schemas.microsoft.com/office/drawing/2014/main" id="{0C6990A0-DC1B-48AA-92CA-E24A9F217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D8F19-E95D-4E6E-85B4-15B12298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Diskgolfas – kas tai ?</a:t>
            </a:r>
            <a:r>
              <a:rPr lang="lt-LT" sz="3600" dirty="0"/>
              <a:t>	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3BF8-BB89-47B3-A457-05572B141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lt-LT" sz="2400" dirty="0"/>
              <a:t>Vienas sparčiausiai augančių sportų pasaulyje.</a:t>
            </a:r>
          </a:p>
          <a:p>
            <a:endParaRPr lang="lt-LT" sz="2400" dirty="0"/>
          </a:p>
          <a:p>
            <a:r>
              <a:rPr lang="lt-LT" sz="2400" dirty="0"/>
              <a:t>Žaidimo tikslas – pataikyti diską į krepšį, panaudojant kuo mažiau metimų.</a:t>
            </a:r>
          </a:p>
        </p:txBody>
      </p:sp>
    </p:spTree>
    <p:extLst>
      <p:ext uri="{BB962C8B-B14F-4D97-AF65-F5344CB8AC3E}">
        <p14:creationId xmlns:p14="http://schemas.microsoft.com/office/powerpoint/2010/main" val="1179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EFA3A-D42D-4928-9ABC-7209ED82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Diskgolfas Lietuvoje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7DC4CE3-3159-40E8-B4A8-E1D4D2ECE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1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5C807-6929-4309-A9DD-C013C9D7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lt-LT" sz="5400"/>
              <a:t>Žaidimo taisyklės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67C4-480C-4782-90F8-DB6D693F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lt-LT" sz="2000"/>
              <a:t>Žaidimo įrankis – skriejantis diskas;</a:t>
            </a:r>
          </a:p>
          <a:p>
            <a:r>
              <a:rPr lang="lt-LT" sz="2000"/>
              <a:t>Žaidimo tikslas – įmesti diską į specialų taikinį – diskgolfo krepšį, panaudojant kuo mažiau bandymų</a:t>
            </a:r>
          </a:p>
          <a:p>
            <a:r>
              <a:rPr lang="lt-LT" sz="2000"/>
              <a:t>Aikštynas išdėstomas nuosekliu ratu. Tradicinis formatas – 18 krepšių parkas.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6F7FE37-E3E5-4241-8013-3545F71C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08" y="640080"/>
            <a:ext cx="594969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0AA7-0ED8-408B-998B-5E28F42A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Žaidimo eiga: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D9B6-6BF7-4371-83CD-1ED6DC2B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Žaidėjai pradeda mesdami po vieną diską nuo starto aikštelės (kiekvienas krepšys turi savo startą); kitą metimą kiekvienas žaidėjas atlieka nuo tos vietos kur nusileido prieš tai jo mestas diskas; taip metam tol kol diskas įmetamas į krepšį. Rezultatas – metimų skaičius; </a:t>
            </a:r>
          </a:p>
          <a:p>
            <a:r>
              <a:rPr lang="lt-LT" dirty="0"/>
              <a:t>Žaidimas vyksta 3-5 žmonių grupėmis; </a:t>
            </a:r>
          </a:p>
          <a:p>
            <a:r>
              <a:rPr lang="lt-LT" dirty="0"/>
              <a:t>Žaidžiama ratais – vieną ratą sudaro 18 krepšių (arba 9 krepšiai); </a:t>
            </a:r>
          </a:p>
          <a:p>
            <a:r>
              <a:rPr lang="lt-LT" dirty="0"/>
              <a:t>Laimi žaidėjas, atlikęs mažiausią metimų skaičių</a:t>
            </a:r>
          </a:p>
        </p:txBody>
      </p:sp>
    </p:spTree>
    <p:extLst>
      <p:ext uri="{BB962C8B-B14F-4D97-AF65-F5344CB8AC3E}">
        <p14:creationId xmlns:p14="http://schemas.microsoft.com/office/powerpoint/2010/main" val="345913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A6939-92DD-4548-B00C-B709A791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Kuo patrauklus diskgolfas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E4CD-CE39-4D63-8EAB-F53035FE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Visuomenės</a:t>
            </a:r>
            <a:r>
              <a:rPr lang="en-US" sz="2000" b="1" dirty="0"/>
              <a:t> </a:t>
            </a:r>
            <a:r>
              <a:rPr lang="en-US" sz="2000" b="1" dirty="0" err="1"/>
              <a:t>sveikatinimas</a:t>
            </a:r>
            <a:endParaRPr lang="en-US" sz="2000" b="1" dirty="0"/>
          </a:p>
          <a:p>
            <a:r>
              <a:rPr lang="en-US" sz="2000" dirty="0" err="1"/>
              <a:t>Sukuriama</a:t>
            </a:r>
            <a:r>
              <a:rPr lang="en-US" sz="2000" dirty="0"/>
              <a:t> </a:t>
            </a:r>
            <a:r>
              <a:rPr lang="en-US" sz="2000" dirty="0" err="1"/>
              <a:t>galimybė</a:t>
            </a:r>
            <a:r>
              <a:rPr lang="en-US" sz="2000" dirty="0"/>
              <a:t> </a:t>
            </a:r>
            <a:r>
              <a:rPr lang="en-US" sz="2000" dirty="0" err="1"/>
              <a:t>tikslingai</a:t>
            </a:r>
            <a:r>
              <a:rPr lang="en-US" sz="2000" dirty="0"/>
              <a:t> </a:t>
            </a:r>
            <a:r>
              <a:rPr lang="en-US" sz="2000" dirty="0" err="1"/>
              <a:t>judėti</a:t>
            </a:r>
            <a:r>
              <a:rPr lang="en-US" sz="2000" dirty="0"/>
              <a:t> bet </a:t>
            </a:r>
            <a:r>
              <a:rPr lang="en-US" sz="2000" dirty="0" err="1"/>
              <a:t>kokio</a:t>
            </a:r>
            <a:r>
              <a:rPr lang="en-US" sz="2000" dirty="0"/>
              <a:t> </a:t>
            </a:r>
            <a:r>
              <a:rPr lang="en-US" sz="2000" dirty="0" err="1"/>
              <a:t>amžiaus</a:t>
            </a:r>
            <a:r>
              <a:rPr lang="en-US" sz="2000" dirty="0"/>
              <a:t> </a:t>
            </a:r>
            <a:r>
              <a:rPr lang="en-US" sz="2000" dirty="0" err="1"/>
              <a:t>žmonėms</a:t>
            </a:r>
            <a:r>
              <a:rPr lang="en-US" sz="2000" dirty="0"/>
              <a:t> </a:t>
            </a:r>
            <a:r>
              <a:rPr lang="en-US" sz="2000" dirty="0" err="1"/>
              <a:t>nuo</a:t>
            </a:r>
            <a:r>
              <a:rPr lang="en-US" sz="2000" dirty="0"/>
              <a:t> </a:t>
            </a:r>
            <a:r>
              <a:rPr lang="en-US" sz="2000" dirty="0" err="1"/>
              <a:t>vaiko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močiutės</a:t>
            </a:r>
            <a:r>
              <a:rPr lang="en-US" sz="2000" dirty="0"/>
              <a:t>; </a:t>
            </a:r>
          </a:p>
          <a:p>
            <a:r>
              <a:rPr lang="en-US" sz="2000" dirty="0" err="1"/>
              <a:t>Fizinio</a:t>
            </a:r>
            <a:r>
              <a:rPr lang="en-US" sz="2000" dirty="0"/>
              <a:t> </a:t>
            </a:r>
            <a:r>
              <a:rPr lang="en-US" sz="2000" dirty="0" err="1"/>
              <a:t>aktyvumo</a:t>
            </a:r>
            <a:r>
              <a:rPr lang="en-US" sz="2000" dirty="0"/>
              <a:t> </a:t>
            </a:r>
            <a:r>
              <a:rPr lang="en-US" sz="2000" dirty="0" err="1"/>
              <a:t>skatinimas</a:t>
            </a:r>
            <a:r>
              <a:rPr lang="en-US" sz="2000" dirty="0"/>
              <a:t> bet </a:t>
            </a:r>
            <a:r>
              <a:rPr lang="en-US" sz="2000" dirty="0" err="1"/>
              <a:t>kuriuo</a:t>
            </a:r>
            <a:r>
              <a:rPr lang="en-US" sz="2000" dirty="0"/>
              <a:t> </a:t>
            </a:r>
            <a:r>
              <a:rPr lang="en-US" sz="2000" dirty="0" err="1"/>
              <a:t>sezono</a:t>
            </a:r>
            <a:r>
              <a:rPr lang="en-US" sz="2000" dirty="0"/>
              <a:t> </a:t>
            </a:r>
            <a:r>
              <a:rPr lang="en-US" sz="2000" dirty="0" err="1"/>
              <a:t>metu</a:t>
            </a:r>
            <a:r>
              <a:rPr lang="en-US" sz="2000" dirty="0"/>
              <a:t>.</a:t>
            </a: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FCDFFB-FE19-422C-87AE-210CA19D0AD4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Emocija</a:t>
            </a:r>
            <a:endParaRPr lang="en-US" sz="20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Smagu</a:t>
            </a:r>
            <a:r>
              <a:rPr lang="en-US" sz="2000" dirty="0"/>
              <a:t> </a:t>
            </a:r>
            <a:r>
              <a:rPr lang="en-US" sz="2000" dirty="0" err="1"/>
              <a:t>stebėti</a:t>
            </a:r>
            <a:r>
              <a:rPr lang="en-US" sz="2000" dirty="0"/>
              <a:t>, kai </a:t>
            </a:r>
            <a:r>
              <a:rPr lang="en-US" sz="2000" dirty="0" err="1"/>
              <a:t>elegantiška</a:t>
            </a:r>
            <a:r>
              <a:rPr lang="en-US" sz="2000" dirty="0"/>
              <a:t> </a:t>
            </a:r>
            <a:r>
              <a:rPr lang="en-US" sz="2000" dirty="0" err="1"/>
              <a:t>trajektorija</a:t>
            </a:r>
            <a:r>
              <a:rPr lang="en-US" sz="2000" dirty="0"/>
              <a:t> </a:t>
            </a:r>
            <a:r>
              <a:rPr lang="en-US" sz="2000" dirty="0" err="1"/>
              <a:t>skrieja</a:t>
            </a:r>
            <a:r>
              <a:rPr lang="en-US" sz="2000" dirty="0"/>
              <a:t> </a:t>
            </a:r>
            <a:r>
              <a:rPr lang="en-US" sz="2000" dirty="0" err="1"/>
              <a:t>tiksliai</a:t>
            </a:r>
            <a:r>
              <a:rPr lang="en-US" sz="2000" dirty="0"/>
              <a:t> </a:t>
            </a:r>
            <a:r>
              <a:rPr lang="en-US" sz="2000" dirty="0" err="1"/>
              <a:t>paleistas</a:t>
            </a:r>
            <a:r>
              <a:rPr lang="en-US" sz="2000" dirty="0"/>
              <a:t> </a:t>
            </a:r>
            <a:r>
              <a:rPr lang="en-US" sz="2000" dirty="0" err="1"/>
              <a:t>diskas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pataikyti</a:t>
            </a:r>
            <a:r>
              <a:rPr lang="en-US" sz="2000" dirty="0"/>
              <a:t> į </a:t>
            </a:r>
            <a:r>
              <a:rPr lang="en-US" sz="2000" dirty="0" err="1"/>
              <a:t>krepšį</a:t>
            </a:r>
            <a:r>
              <a:rPr lang="en-US" sz="2000" dirty="0"/>
              <a:t> </a:t>
            </a:r>
            <a:r>
              <a:rPr lang="en-US" sz="2000" dirty="0" err="1"/>
              <a:t>iš</a:t>
            </a:r>
            <a:r>
              <a:rPr lang="en-US" sz="2000" dirty="0"/>
              <a:t> </a:t>
            </a:r>
            <a:r>
              <a:rPr lang="en-US" sz="2000" dirty="0" err="1"/>
              <a:t>gerokai</a:t>
            </a:r>
            <a:r>
              <a:rPr lang="en-US" sz="2000" dirty="0"/>
              <a:t> </a:t>
            </a:r>
            <a:r>
              <a:rPr lang="en-US" sz="2000" dirty="0" err="1"/>
              <a:t>toliau</a:t>
            </a:r>
            <a:r>
              <a:rPr lang="en-US" sz="2000" dirty="0"/>
              <a:t>, </a:t>
            </a:r>
            <a:r>
              <a:rPr lang="en-US" sz="2000" dirty="0" err="1"/>
              <a:t>nei</a:t>
            </a:r>
            <a:r>
              <a:rPr lang="en-US" sz="2000" dirty="0"/>
              <a:t> </a:t>
            </a:r>
            <a:r>
              <a:rPr lang="en-US" sz="2000" dirty="0" err="1"/>
              <a:t>įprasta</a:t>
            </a:r>
            <a:r>
              <a:rPr lang="en-US" sz="2000" dirty="0"/>
              <a:t>. </a:t>
            </a:r>
            <a:r>
              <a:rPr lang="en-US" sz="2000" dirty="0" err="1"/>
              <a:t>Norisi</a:t>
            </a:r>
            <a:r>
              <a:rPr lang="en-US" sz="2000" dirty="0"/>
              <a:t> </a:t>
            </a:r>
            <a:r>
              <a:rPr lang="en-US" sz="2000" dirty="0" err="1"/>
              <a:t>keiktis</a:t>
            </a:r>
            <a:r>
              <a:rPr lang="en-US" sz="2000" dirty="0"/>
              <a:t>, kai „</a:t>
            </a:r>
            <a:r>
              <a:rPr lang="en-US" sz="2000" dirty="0" err="1"/>
              <a:t>piktas</a:t>
            </a:r>
            <a:r>
              <a:rPr lang="en-US" sz="2000" dirty="0"/>
              <a:t>”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pastoja</a:t>
            </a:r>
            <a:r>
              <a:rPr lang="en-US" sz="2000" dirty="0"/>
              <a:t> </a:t>
            </a:r>
            <a:r>
              <a:rPr lang="en-US" sz="2000" dirty="0" err="1"/>
              <a:t>diskui</a:t>
            </a:r>
            <a:r>
              <a:rPr lang="en-US" sz="2000" dirty="0"/>
              <a:t> </a:t>
            </a:r>
            <a:r>
              <a:rPr lang="en-US" sz="2000" dirty="0" err="1"/>
              <a:t>kelią</a:t>
            </a:r>
            <a:r>
              <a:rPr lang="en-US" sz="2000" dirty="0"/>
              <a:t>, </a:t>
            </a:r>
            <a:r>
              <a:rPr lang="en-US" sz="2000" dirty="0" err="1"/>
              <a:t>diskas</a:t>
            </a:r>
            <a:r>
              <a:rPr lang="en-US" sz="2000" dirty="0"/>
              <a:t> </a:t>
            </a:r>
            <a:r>
              <a:rPr lang="en-US" sz="2000" dirty="0" err="1"/>
              <a:t>nuskrieja</a:t>
            </a:r>
            <a:r>
              <a:rPr lang="en-US" sz="2000" dirty="0"/>
              <a:t> „</a:t>
            </a:r>
            <a:r>
              <a:rPr lang="en-US" sz="2000" dirty="0" err="1"/>
              <a:t>savais</a:t>
            </a:r>
            <a:r>
              <a:rPr lang="en-US" sz="2000" dirty="0"/>
              <a:t> </a:t>
            </a:r>
            <a:r>
              <a:rPr lang="en-US" sz="2000" dirty="0" err="1"/>
              <a:t>keliais</a:t>
            </a:r>
            <a:r>
              <a:rPr lang="en-US" sz="2000" dirty="0"/>
              <a:t>” </a:t>
            </a:r>
            <a:r>
              <a:rPr lang="en-US" sz="2000" dirty="0" err="1"/>
              <a:t>arba</a:t>
            </a:r>
            <a:r>
              <a:rPr lang="en-US" sz="2000" dirty="0"/>
              <a:t> </a:t>
            </a:r>
            <a:r>
              <a:rPr lang="en-US" sz="2000" dirty="0" err="1"/>
              <a:t>grandinės</a:t>
            </a:r>
            <a:r>
              <a:rPr lang="en-US" sz="2000" dirty="0"/>
              <a:t> „</a:t>
            </a:r>
            <a:r>
              <a:rPr lang="en-US" sz="2000" dirty="0" err="1"/>
              <a:t>išspjauna</a:t>
            </a:r>
            <a:r>
              <a:rPr lang="en-US" sz="2000" dirty="0"/>
              <a:t>” </a:t>
            </a:r>
            <a:r>
              <a:rPr lang="en-US" sz="2000" dirty="0" err="1"/>
              <a:t>diską</a:t>
            </a:r>
            <a:r>
              <a:rPr lang="en-US" sz="2000" dirty="0"/>
              <a:t> </a:t>
            </a:r>
            <a:r>
              <a:rPr lang="en-US" sz="2000" dirty="0" err="1"/>
              <a:t>iš</a:t>
            </a:r>
            <a:r>
              <a:rPr lang="en-US" sz="2000" dirty="0"/>
              <a:t> </a:t>
            </a:r>
            <a:r>
              <a:rPr lang="en-US" sz="2000" dirty="0" err="1"/>
              <a:t>krepšio</a:t>
            </a:r>
            <a:r>
              <a:rPr lang="en-US" sz="2000" b="0" i="0" dirty="0">
                <a:effectLst/>
              </a:rPr>
              <a:t>.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64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0467A-AACF-4693-8423-0EF9BEEE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lt-LT" sz="4600"/>
              <a:t>Šiaulių Dainų parkas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39D68-1854-4F73-948E-757D6345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lvl="1"/>
            <a:r>
              <a:rPr lang="lt-LT" sz="2200"/>
              <a:t>Dainų parkas – naujas Šiaulių sporto centras.</a:t>
            </a:r>
          </a:p>
          <a:p>
            <a:pPr lvl="1"/>
            <a:endParaRPr lang="lt-LT" sz="2200"/>
          </a:p>
          <a:p>
            <a:pPr lvl="1"/>
            <a:r>
              <a:rPr lang="lt-LT" sz="2200"/>
              <a:t>Puiki vieta</a:t>
            </a:r>
            <a:r>
              <a:rPr lang="en-US" sz="2200"/>
              <a:t> </a:t>
            </a:r>
            <a:r>
              <a:rPr lang="lt-LT" sz="2200"/>
              <a:t>įrengti konkurencingą diskgolfo aikštyną.</a:t>
            </a:r>
          </a:p>
          <a:p>
            <a:pPr lvl="1"/>
            <a:endParaRPr lang="lt-LT" sz="2200"/>
          </a:p>
          <a:p>
            <a:pPr lvl="1"/>
            <a:endParaRPr lang="lt-LT" sz="220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8279532-BCFD-45F3-93B3-060947D4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95" y="640080"/>
            <a:ext cx="65815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2AC8-8CBE-4FD7-AFDD-CA9B9ABE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Online Media 3" title="This is Disc Golf - SpinTV">
            <a:hlinkClick r:id="" action="ppaction://media"/>
            <a:extLst>
              <a:ext uri="{FF2B5EF4-FFF2-40B4-BE49-F238E27FC236}">
                <a16:creationId xmlns:a16="http://schemas.microsoft.com/office/drawing/2014/main" id="{44D0B2B7-2872-4E2A-AA5B-7DFD78E48C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5654"/>
            <a:ext cx="12192000" cy="68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235</Words>
  <Application>Microsoft Office PowerPoint</Application>
  <PresentationFormat>Widescreen</PresentationFormat>
  <Paragraphs>25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Diskgolfas Dainų parke</vt:lpstr>
      <vt:lpstr>Diskgolfas – kas tai ? </vt:lpstr>
      <vt:lpstr>Diskgolfas Lietuvoje</vt:lpstr>
      <vt:lpstr>Žaidimo taisyklės</vt:lpstr>
      <vt:lpstr>Žaidimo eiga:</vt:lpstr>
      <vt:lpstr>Kuo patrauklus diskgolfas ?</vt:lpstr>
      <vt:lpstr>Šiaulių Dainų parkas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Diskgolfas Dainų parke</dc:title>
  <dc:creator>Arnas Grigas</dc:creator>
  <cp:lastModifiedBy>Arnas Grigas</cp:lastModifiedBy>
  <cp:revision>2</cp:revision>
  <dcterms:created xsi:type="dcterms:W3CDTF">2021-12-12T19:08:13Z</dcterms:created>
  <dcterms:modified xsi:type="dcterms:W3CDTF">2021-12-12T20:55:04Z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b614df61-131c-4107-87b6-d1e86f9707b6</vt:lpwstr>
  </property>
  <property fmtid="{D5CDD505-2E9C-101B-9397-08002B2CF9AE}" pid="3" name="Classified By">
    <vt:lpwstr>Arnas Grigas</vt:lpwstr>
  </property>
  <property fmtid="{D5CDD505-2E9C-101B-9397-08002B2CF9AE}" pid="4" name="Date and Time">
    <vt:lpwstr>12/12/2021 10:55 PM</vt:lpwstr>
  </property>
  <property fmtid="{D5CDD505-2E9C-101B-9397-08002B2CF9AE}" pid="5" name="WUClass">
    <vt:lpwstr>CL3</vt:lpwstr>
  </property>
  <property fmtid="{D5CDD505-2E9C-101B-9397-08002B2CF9AE}" pid="6" name="Footer">
    <vt:lpwstr>N</vt:lpwstr>
  </property>
</Properties>
</file>